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445" r:id="rId2"/>
    <p:sldId id="464" r:id="rId3"/>
    <p:sldId id="474" r:id="rId4"/>
    <p:sldId id="476" r:id="rId5"/>
    <p:sldId id="457" r:id="rId6"/>
    <p:sldId id="477" r:id="rId7"/>
    <p:sldId id="478" r:id="rId8"/>
    <p:sldId id="459" r:id="rId9"/>
    <p:sldId id="461" r:id="rId10"/>
    <p:sldId id="471" r:id="rId11"/>
  </p:sldIdLst>
  <p:sldSz cx="12192000" cy="6858000"/>
  <p:notesSz cx="6889750" cy="100218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214C3C8F-1335-473B-B44B-915C230D5394}">
          <p14:sldIdLst>
            <p14:sldId id="445"/>
            <p14:sldId id="464"/>
            <p14:sldId id="474"/>
            <p14:sldId id="476"/>
            <p14:sldId id="457"/>
            <p14:sldId id="477"/>
            <p14:sldId id="478"/>
            <p14:sldId id="459"/>
            <p14:sldId id="461"/>
            <p14:sldId id="471"/>
          </p14:sldIdLst>
        </p14:section>
        <p14:section name="제목 없는 구역" id="{5C0ACEC2-EC0C-4E0E-87A5-311A841940E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9" autoAdjust="0"/>
    <p:restoredTop sz="99640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7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85559" cy="502835"/>
          </a:xfrm>
          <a:prstGeom prst="rect">
            <a:avLst/>
          </a:prstGeom>
        </p:spPr>
        <p:txBody>
          <a:bodyPr vert="horz" lIns="96629" tIns="48315" rIns="96629" bIns="4831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2597" y="2"/>
            <a:ext cx="2985559" cy="502835"/>
          </a:xfrm>
          <a:prstGeom prst="rect">
            <a:avLst/>
          </a:prstGeom>
        </p:spPr>
        <p:txBody>
          <a:bodyPr vert="horz" lIns="96629" tIns="48315" rIns="96629" bIns="48315" rtlCol="0"/>
          <a:lstStyle>
            <a:lvl1pPr algn="r">
              <a:defRPr sz="1300"/>
            </a:lvl1pPr>
          </a:lstStyle>
          <a:p>
            <a:fld id="{ACED3C7B-EDAE-4C32-8ED3-3FA7DE3E094A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9056"/>
            <a:ext cx="2985559" cy="502834"/>
          </a:xfrm>
          <a:prstGeom prst="rect">
            <a:avLst/>
          </a:prstGeom>
        </p:spPr>
        <p:txBody>
          <a:bodyPr vert="horz" lIns="96629" tIns="48315" rIns="96629" bIns="4831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2597" y="9519056"/>
            <a:ext cx="2985559" cy="502834"/>
          </a:xfrm>
          <a:prstGeom prst="rect">
            <a:avLst/>
          </a:prstGeom>
        </p:spPr>
        <p:txBody>
          <a:bodyPr vert="horz" lIns="96629" tIns="48315" rIns="96629" bIns="48315" rtlCol="0" anchor="b"/>
          <a:lstStyle>
            <a:lvl1pPr algn="r">
              <a:defRPr sz="1300"/>
            </a:lvl1pPr>
          </a:lstStyle>
          <a:p>
            <a:fld id="{E0CCB060-083F-48AE-A19B-A939E7553A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74101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85559" cy="502835"/>
          </a:xfrm>
          <a:prstGeom prst="rect">
            <a:avLst/>
          </a:prstGeom>
        </p:spPr>
        <p:txBody>
          <a:bodyPr vert="horz" lIns="96629" tIns="48315" rIns="96629" bIns="4831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597" y="2"/>
            <a:ext cx="2985559" cy="502835"/>
          </a:xfrm>
          <a:prstGeom prst="rect">
            <a:avLst/>
          </a:prstGeom>
        </p:spPr>
        <p:txBody>
          <a:bodyPr vert="horz" lIns="96629" tIns="48315" rIns="96629" bIns="48315" rtlCol="0"/>
          <a:lstStyle>
            <a:lvl1pPr algn="r">
              <a:defRPr sz="1300"/>
            </a:lvl1pPr>
          </a:lstStyle>
          <a:p>
            <a:fld id="{DD99F774-F595-48E6-8F85-6296CDFA97C8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5038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9" tIns="48315" rIns="96629" bIns="483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9"/>
          </a:xfrm>
          <a:prstGeom prst="rect">
            <a:avLst/>
          </a:prstGeom>
        </p:spPr>
        <p:txBody>
          <a:bodyPr vert="horz" lIns="96629" tIns="48315" rIns="96629" bIns="483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9056"/>
            <a:ext cx="2985559" cy="502834"/>
          </a:xfrm>
          <a:prstGeom prst="rect">
            <a:avLst/>
          </a:prstGeom>
        </p:spPr>
        <p:txBody>
          <a:bodyPr vert="horz" lIns="96629" tIns="48315" rIns="96629" bIns="4831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597" y="9519056"/>
            <a:ext cx="2985559" cy="502834"/>
          </a:xfrm>
          <a:prstGeom prst="rect">
            <a:avLst/>
          </a:prstGeom>
        </p:spPr>
        <p:txBody>
          <a:bodyPr vert="horz" lIns="96629" tIns="48315" rIns="96629" bIns="48315" rtlCol="0" anchor="b"/>
          <a:lstStyle>
            <a:lvl1pPr algn="r">
              <a:defRPr sz="1300"/>
            </a:lvl1pPr>
          </a:lstStyle>
          <a:p>
            <a:fld id="{360B8038-28D6-4084-9FBD-FFD05A40FB3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2290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6079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75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6522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94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4847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036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7461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770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901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2582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65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23A55-B8B0-4D6F-972F-C7E8E099CAF2}" type="datetimeFigureOut">
              <a:rPr lang="ko-KR" altLang="en-US" smtClean="0"/>
              <a:pPr/>
              <a:t>2020-03-07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F22E8-AAD2-4F6E-B8FE-867B465E249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8765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0837" y="7335"/>
            <a:ext cx="12302837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68320" y="6313914"/>
            <a:ext cx="1072989" cy="40237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68320" y="6313914"/>
            <a:ext cx="1072989" cy="40237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608200" y="4439642"/>
            <a:ext cx="2140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㈜ 알에프세미</a:t>
            </a:r>
            <a:endParaRPr lang="ko-KR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544548" y="1196519"/>
            <a:ext cx="48782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LED </a:t>
            </a:r>
            <a:r>
              <a:rPr lang="ko-KR" altLang="en-US" sz="3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조명등 납품실적</a:t>
            </a:r>
            <a:endParaRPr lang="ko-KR" altLang="en-US" sz="3600" dirty="0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61564" y="2864224"/>
            <a:ext cx="5298141" cy="2622176"/>
          </a:xfrm>
          <a:prstGeom prst="rect">
            <a:avLst/>
          </a:prstGeom>
          <a:noFill/>
          <a:ln w="25400">
            <a:solidFill>
              <a:schemeClr val="accent2"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961767" y="2099443"/>
            <a:ext cx="1786763" cy="2224187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endParaRPr lang="en-US" altLang="ko-KR" b="1" dirty="0" smtClean="0">
              <a:solidFill>
                <a:srgbClr val="002060"/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b="1" dirty="0" smtClean="0">
                <a:solidFill>
                  <a:srgbClr val="00B050"/>
                </a:solidFill>
              </a:rPr>
              <a:t>총 괄</a:t>
            </a:r>
            <a:endParaRPr lang="en-US" altLang="ko-KR" b="1" dirty="0" smtClean="0">
              <a:solidFill>
                <a:srgbClr val="00B050"/>
              </a:solidFill>
            </a:endParaRPr>
          </a:p>
          <a:p>
            <a:pPr marL="342900" indent="-342900">
              <a:buAutoNum type="arabicPeriod" startAt="2"/>
            </a:pPr>
            <a:r>
              <a:rPr lang="ko-KR" altLang="en-US" b="1" dirty="0" smtClean="0">
                <a:solidFill>
                  <a:srgbClr val="00B050"/>
                </a:solidFill>
              </a:rPr>
              <a:t>공장등</a:t>
            </a:r>
            <a:endParaRPr lang="en-US" altLang="ko-KR" b="1" dirty="0">
              <a:solidFill>
                <a:srgbClr val="00B050"/>
              </a:solidFill>
            </a:endParaRPr>
          </a:p>
          <a:p>
            <a:pPr marL="342900" indent="-342900">
              <a:buAutoNum type="arabicPeriod" startAt="2"/>
            </a:pPr>
            <a:r>
              <a:rPr lang="ko-KR" altLang="en-US" b="1" dirty="0" smtClean="0">
                <a:solidFill>
                  <a:srgbClr val="00B050"/>
                </a:solidFill>
              </a:rPr>
              <a:t>일자등</a:t>
            </a:r>
            <a:endParaRPr lang="en-US" altLang="ko-KR" b="1" dirty="0">
              <a:solidFill>
                <a:srgbClr val="00B050"/>
              </a:solidFill>
            </a:endParaRPr>
          </a:p>
          <a:p>
            <a:r>
              <a:rPr lang="en-US" altLang="ko-KR" b="1" dirty="0">
                <a:solidFill>
                  <a:srgbClr val="00B050"/>
                </a:solidFill>
              </a:rPr>
              <a:t>4</a:t>
            </a:r>
            <a:r>
              <a:rPr lang="en-US" altLang="ko-KR" b="1" dirty="0" smtClean="0">
                <a:solidFill>
                  <a:srgbClr val="00B050"/>
                </a:solidFill>
              </a:rPr>
              <a:t>.  </a:t>
            </a:r>
            <a:r>
              <a:rPr lang="ko-KR" altLang="en-US" b="1" dirty="0" smtClean="0">
                <a:solidFill>
                  <a:srgbClr val="00B050"/>
                </a:solidFill>
              </a:rPr>
              <a:t>벌브등</a:t>
            </a:r>
            <a:endParaRPr lang="en-US" altLang="ko-KR" b="1" dirty="0" smtClean="0">
              <a:solidFill>
                <a:srgbClr val="00B050"/>
              </a:solidFill>
            </a:endParaRPr>
          </a:p>
          <a:p>
            <a:pPr marL="342900" indent="-342900">
              <a:buAutoNum type="arabicPeriod" startAt="5"/>
            </a:pPr>
            <a:r>
              <a:rPr lang="ko-KR" altLang="en-US" b="1" dirty="0" smtClean="0">
                <a:solidFill>
                  <a:srgbClr val="00B050"/>
                </a:solidFill>
              </a:rPr>
              <a:t>엣지등</a:t>
            </a:r>
            <a:endParaRPr lang="en-US" altLang="ko-KR" b="1" dirty="0" smtClean="0">
              <a:solidFill>
                <a:srgbClr val="00B050"/>
              </a:solidFill>
            </a:endParaRPr>
          </a:p>
          <a:p>
            <a:pPr marL="342900" indent="-342900">
              <a:buAutoNum type="arabicPeriod" startAt="5"/>
            </a:pPr>
            <a:r>
              <a:rPr lang="ko-KR" altLang="en-US" b="1" dirty="0" smtClean="0">
                <a:solidFill>
                  <a:srgbClr val="00B050"/>
                </a:solidFill>
              </a:rPr>
              <a:t>기타</a:t>
            </a:r>
            <a:endParaRPr lang="en-US" altLang="ko-KR" b="1" dirty="0" smtClean="0">
              <a:solidFill>
                <a:srgbClr val="00B050"/>
              </a:solidFill>
            </a:endParaRPr>
          </a:p>
          <a:p>
            <a:endParaRPr lang="en-US" altLang="ko-KR" b="1" dirty="0" smtClean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00626" y="5026118"/>
            <a:ext cx="70629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영남지역 구매 문의 </a:t>
            </a:r>
            <a:r>
              <a:rPr lang="en-US" altLang="ko-KR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en-US" altLang="ko-KR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010-7722-3544,010-3483-4169</a:t>
            </a:r>
          </a:p>
          <a:p>
            <a:r>
              <a:rPr lang="en-US" altLang="ko-KR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054-232-0823(FAX </a:t>
            </a:r>
            <a:r>
              <a:rPr lang="ko-KR" altLang="en-US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겸용</a:t>
            </a:r>
            <a:r>
              <a:rPr lang="en-US" altLang="ko-KR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                           </a:t>
            </a:r>
          </a:p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영남지역 판매 대리점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유징테크 주식회사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4050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361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en-US" altLang="ko-K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총괄</a:t>
            </a:r>
            <a:endParaRPr lang="ko-KR" alt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95024" y="1225238"/>
            <a:ext cx="450877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조명등 지역별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종류별 납품현황 총괄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1304499"/>
              </p:ext>
            </p:extLst>
          </p:nvPr>
        </p:nvGraphicFramePr>
        <p:xfrm>
          <a:off x="157163" y="1865313"/>
          <a:ext cx="11877675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Worksheet" r:id="rId3" imgW="11877591" imgH="3124043" progId="Excel.Sheet.12">
                  <p:embed/>
                </p:oleObj>
              </mc:Choice>
              <mc:Fallback>
                <p:oleObj name="Worksheet" r:id="rId3" imgW="11877591" imgH="312404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7163" y="1865313"/>
                        <a:ext cx="11877675" cy="312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193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rgbClr val="ED7D31">
                    <a:lumMod val="60000"/>
                    <a:lumOff val="4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800" b="1" dirty="0" smtClean="0">
                <a:solidFill>
                  <a:srgbClr val="ED7D31">
                    <a:lumMod val="60000"/>
                    <a:lumOff val="4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dirty="0" smtClean="0">
                <a:solidFill>
                  <a:srgbClr val="ED7D31">
                    <a:lumMod val="60000"/>
                    <a:lumOff val="4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공장등</a:t>
            </a:r>
            <a:endParaRPr lang="ko-KR" altLang="en-US" sz="2000" b="1" dirty="0">
              <a:solidFill>
                <a:srgbClr val="ED7D31">
                  <a:lumMod val="60000"/>
                  <a:lumOff val="40000"/>
                </a:srgb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55" y="971580"/>
            <a:ext cx="419601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공장등  </a:t>
            </a:r>
            <a:r>
              <a:rPr lang="ko-KR" altLang="en-US" b="1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929" y="1488244"/>
            <a:ext cx="1074183" cy="10909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01292" y="5061248"/>
            <a:ext cx="11585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주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1: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대구지역 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이래시에스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’ :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무전극 조명등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A/S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기간 후 당사 공장등으로 교체 중임</a:t>
            </a:r>
            <a:endParaRPr lang="en-US" altLang="ko-KR" sz="12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주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2: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대구지역 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케이티엔씨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’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: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공장 건축 시 당초 안정기가 있는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공장등으로 설계되었으나 안정기가 없는 당사 공장등으로 교체 적용 </a:t>
            </a:r>
            <a:endParaRPr lang="en-US" altLang="ko-KR" sz="12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주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3: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구미지역 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태림포장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’   : 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안정기가 있는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공장등  사용 중 안정기 수명이 짧고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(10,000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시간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), A/S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기간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2~3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안정기가 없는 </a:t>
            </a:r>
            <a:endParaRPr lang="en-US" altLang="ko-KR" sz="12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  <a:sym typeface="Wingdings" panose="05000000000000000000" pitchFamily="2" charset="2"/>
            </a:endParaRPr>
          </a:p>
          <a:p>
            <a:r>
              <a:rPr lang="en-US" altLang="ko-KR" sz="12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                                          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당사 공장등으로 교체 중임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                          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</a:t>
            </a:r>
            <a:endParaRPr lang="ko-KR" altLang="en-US" sz="12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058" y="1805765"/>
            <a:ext cx="7551884" cy="324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67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rgbClr val="ED7D31">
                    <a:lumMod val="60000"/>
                    <a:lumOff val="4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en-US" altLang="ko-KR" sz="2800" b="1" dirty="0" smtClean="0">
                <a:solidFill>
                  <a:srgbClr val="ED7D31">
                    <a:lumMod val="60000"/>
                    <a:lumOff val="4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dirty="0" smtClean="0">
                <a:solidFill>
                  <a:srgbClr val="ED7D31">
                    <a:lumMod val="60000"/>
                    <a:lumOff val="4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공장등</a:t>
            </a:r>
            <a:endParaRPr lang="ko-KR" altLang="en-US" sz="2000" b="1" dirty="0">
              <a:solidFill>
                <a:srgbClr val="ED7D31">
                  <a:lumMod val="60000"/>
                  <a:lumOff val="40000"/>
                </a:srgb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55" y="971580"/>
            <a:ext cx="419601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공장등  </a:t>
            </a:r>
            <a:r>
              <a:rPr lang="ko-KR" altLang="en-US" b="1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929" y="1488244"/>
            <a:ext cx="1074183" cy="10909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5667" y="5146914"/>
            <a:ext cx="11585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1200" dirty="0">
                <a:latin typeface="HY견고딕" pitchFamily="18" charset="-127"/>
                <a:ea typeface="HY견고딕" pitchFamily="18" charset="-127"/>
              </a:rPr>
              <a:t>주</a:t>
            </a:r>
            <a:r>
              <a:rPr lang="en-US" altLang="ko-KR" sz="1200" dirty="0">
                <a:latin typeface="HY견고딕" pitchFamily="18" charset="-127"/>
                <a:ea typeface="HY견고딕" pitchFamily="18" charset="-127"/>
              </a:rPr>
              <a:t>1: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포항지역 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대창열처리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’ :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무전극 </a:t>
            </a:r>
            <a:r>
              <a:rPr lang="ko-KR" altLang="en-US" sz="12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조명등 </a:t>
            </a:r>
            <a:r>
              <a:rPr lang="en-US" altLang="ko-KR" sz="12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A/S</a:t>
            </a:r>
            <a:r>
              <a:rPr lang="ko-KR" altLang="en-US" sz="12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기간 후 당사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공장등으로 </a:t>
            </a:r>
            <a:r>
              <a:rPr lang="ko-KR" altLang="en-US" sz="12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교체 중임</a:t>
            </a:r>
            <a:endParaRPr lang="en-US" altLang="ko-KR" sz="12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      주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2: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포항지역 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포스코대우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’ : 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안정기가 있는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공장등  사용 중 안정기 수명이 짧고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(10,000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시간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), A/S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기간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2~3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 </a:t>
            </a:r>
          </a:p>
          <a:p>
            <a:r>
              <a:rPr lang="en-US" altLang="ko-KR" sz="12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                                                   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안정기가 없는 당사 공장등으로 교체 중임</a:t>
            </a:r>
            <a:r>
              <a:rPr lang="en-US" altLang="ko-KR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                           </a:t>
            </a:r>
            <a:r>
              <a:rPr lang="ko-KR" altLang="en-US" sz="12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sym typeface="Wingdings" panose="05000000000000000000" pitchFamily="2" charset="2"/>
              </a:rPr>
              <a:t> </a:t>
            </a:r>
            <a:endParaRPr lang="ko-KR" altLang="en-US" sz="12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058" y="1660265"/>
            <a:ext cx="7551884" cy="353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43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일자등</a:t>
            </a:r>
            <a:endParaRPr lang="ko-KR" alt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7597" y="984459"/>
            <a:ext cx="419601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일자등 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14633" y="1029246"/>
            <a:ext cx="619125" cy="160972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058" y="1828500"/>
            <a:ext cx="7551884" cy="32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5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en-US" altLang="ko-K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일자등</a:t>
            </a:r>
            <a:endParaRPr lang="ko-KR" alt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7597" y="984459"/>
            <a:ext cx="419601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일자등 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14633" y="1029246"/>
            <a:ext cx="619125" cy="16097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058" y="1805765"/>
            <a:ext cx="7551884" cy="324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09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벌브등</a:t>
            </a:r>
            <a:endParaRPr lang="ko-KR" alt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27597" y="984459"/>
            <a:ext cx="419601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벌브등 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90956" y="1423850"/>
            <a:ext cx="1277234" cy="1492037"/>
            <a:chOff x="4247801" y="-112186"/>
            <a:chExt cx="1277234" cy="1492037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35502" y="-112186"/>
              <a:ext cx="589533" cy="1492037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47801" y="404645"/>
              <a:ext cx="628650" cy="962025"/>
            </a:xfrm>
            <a:prstGeom prst="rect">
              <a:avLst/>
            </a:prstGeom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058" y="1828500"/>
            <a:ext cx="7551884" cy="32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6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벌브등</a:t>
            </a:r>
            <a:endParaRPr lang="ko-KR" alt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27597" y="984459"/>
            <a:ext cx="419601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벌브등 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90956" y="1423850"/>
            <a:ext cx="1277234" cy="1492037"/>
            <a:chOff x="4247801" y="-112186"/>
            <a:chExt cx="1277234" cy="1492037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35502" y="-112186"/>
              <a:ext cx="589533" cy="1492037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47801" y="404645"/>
              <a:ext cx="628650" cy="962025"/>
            </a:xfrm>
            <a:prstGeom prst="rect">
              <a:avLst/>
            </a:prstGeom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058" y="1805765"/>
            <a:ext cx="7551884" cy="324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4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713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5. </a:t>
            </a:r>
            <a:r>
              <a:rPr lang="ko-KR" alt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엣지등</a:t>
            </a:r>
            <a:endParaRPr lang="ko-KR" alt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27596" y="984459"/>
            <a:ext cx="496003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평판등</a:t>
            </a:r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엣지등 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34314" y="1398092"/>
            <a:ext cx="1406375" cy="1314630"/>
            <a:chOff x="5164895" y="119660"/>
            <a:chExt cx="1406375" cy="1314630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64895" y="660473"/>
              <a:ext cx="753843" cy="763266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18738" y="119660"/>
              <a:ext cx="652532" cy="1314630"/>
            </a:xfrm>
            <a:prstGeom prst="rect">
              <a:avLst/>
            </a:prstGeom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058" y="1419281"/>
            <a:ext cx="7551884" cy="401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46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85739" y="230755"/>
            <a:ext cx="1361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6. </a:t>
            </a:r>
            <a:r>
              <a:rPr lang="ko-KR" altLang="en-U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</a:t>
            </a:r>
            <a:endParaRPr lang="ko-KR" alt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5971270"/>
            <a:ext cx="121920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27596" y="984459"/>
            <a:ext cx="621865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LED </a:t>
            </a:r>
            <a:r>
              <a:rPr lang="ko-KR" altLang="en-US" b="1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다운라이트</a:t>
            </a:r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직부</a:t>
            </a:r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센서등 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지역별</a:t>
            </a: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업체별  납품 실적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66" y="1592062"/>
            <a:ext cx="1100625" cy="1145548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18" y="2888461"/>
            <a:ext cx="1089847" cy="111686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058" y="1632984"/>
            <a:ext cx="7551884" cy="3592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0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10269</TotalTime>
  <Words>250</Words>
  <Application>Microsoft Office PowerPoint</Application>
  <PresentationFormat>와이드스크린</PresentationFormat>
  <Paragraphs>38</Paragraphs>
  <Slides>10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HY견고딕</vt:lpstr>
      <vt:lpstr>맑은 고딕</vt:lpstr>
      <vt:lpstr>Arial</vt:lpstr>
      <vt:lpstr>Wingdings</vt:lpstr>
      <vt:lpstr>Office 테마</vt:lpstr>
      <vt:lpstr>Worksheet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ㅍㅍㅍ</dc:title>
  <dc:creator>철수이</dc:creator>
  <cp:lastModifiedBy>이철수</cp:lastModifiedBy>
  <cp:revision>1773</cp:revision>
  <cp:lastPrinted>2020-01-13T09:23:28Z</cp:lastPrinted>
  <dcterms:created xsi:type="dcterms:W3CDTF">2014-08-20T06:42:58Z</dcterms:created>
  <dcterms:modified xsi:type="dcterms:W3CDTF">2020-03-07T11:57:53Z</dcterms:modified>
</cp:coreProperties>
</file>